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036" r:id="rId1"/>
  </p:sldMasterIdLst>
  <p:notesMasterIdLst>
    <p:notesMasterId r:id="rId5"/>
  </p:notesMasterIdLst>
  <p:handoutMasterIdLst>
    <p:handoutMasterId r:id="rId6"/>
  </p:handoutMasterIdLst>
  <p:sldIdLst>
    <p:sldId id="967" r:id="rId2"/>
    <p:sldId id="968" r:id="rId3"/>
    <p:sldId id="969" r:id="rId4"/>
  </p:sldIdLst>
  <p:sldSz cx="9144000" cy="6858000" type="screen4x3"/>
  <p:notesSz cx="6797675" cy="9926638"/>
  <p:embeddedFontLst>
    <p:embeddedFont>
      <p:font typeface="D2Coding" panose="020B0609020101020101" pitchFamily="49" charset="-127"/>
      <p:regular r:id="rId7"/>
      <p:bold r:id="rId8"/>
    </p:embeddedFont>
    <p:embeddedFont>
      <p:font typeface="HY견고딕" panose="02030600000101010101" pitchFamily="18" charset="-127"/>
      <p:regular r:id="rId9"/>
    </p:embeddedFont>
    <p:embeddedFont>
      <p:font typeface="HY헤드라인M" panose="02030600000101010101" pitchFamily="18" charset="-127"/>
      <p:regular r:id="rId10"/>
    </p:embeddedFont>
    <p:embeddedFont>
      <p:font typeface="Tahoma" panose="020B0604030504040204" pitchFamily="34" charset="0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2000" kern="1200">
        <a:solidFill>
          <a:schemeClr val="tx1"/>
        </a:solidFill>
        <a:latin typeface="Tahoma" panose="020B0604030504040204" pitchFamily="34" charset="0"/>
        <a:ea typeface="굴림" panose="020B0600000101010101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A34873A-F9FC-4E64-A824-3C741DA4ADA2}">
          <p14:sldIdLst>
            <p14:sldId id="967"/>
          </p14:sldIdLst>
        </p14:section>
        <p14:section name="제목 없는 구역" id="{01645CDD-C76F-4C65-B34D-0F28BA989004}">
          <p14:sldIdLst>
            <p14:sldId id="968"/>
            <p14:sldId id="9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orient="horz">
          <p15:clr>
            <a:srgbClr val="A4A3A4"/>
          </p15:clr>
        </p15:guide>
        <p15:guide id="3" pos="2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99"/>
    <a:srgbClr val="1A02CA"/>
    <a:srgbClr val="FF3300"/>
    <a:srgbClr val="0000FF"/>
    <a:srgbClr val="A7F0FF"/>
    <a:srgbClr val="A80054"/>
    <a:srgbClr val="C8FEA4"/>
    <a:srgbClr val="DD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80" autoAdjust="0"/>
    <p:restoredTop sz="95944" autoAdjust="0"/>
  </p:normalViewPr>
  <p:slideViewPr>
    <p:cSldViewPr snapToGrid="0">
      <p:cViewPr varScale="1">
        <p:scale>
          <a:sx n="160" d="100"/>
          <a:sy n="160" d="100"/>
        </p:scale>
        <p:origin x="1770" y="138"/>
      </p:cViewPr>
      <p:guideLst>
        <p:guide orient="horz" pos="2165"/>
        <p:guide orient="horz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-2796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580189" y="95236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ctr" anchorCtr="0" compatLnSpc="1">
            <a:prstTxWarp prst="textNoShape">
              <a:avLst/>
            </a:prstTxWarp>
            <a:spAutoFit/>
          </a:bodyPr>
          <a:lstStyle>
            <a:lvl1pPr algn="r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59983"/>
            <a:ext cx="187326" cy="263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l" defTabSz="927417">
              <a:defRPr sz="11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368769" y="9660162"/>
            <a:ext cx="398745" cy="263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700" tIns="46349" rIns="92700" bIns="46349" numCol="1" anchor="b" anchorCtr="0" compatLnSpc="1">
            <a:prstTxWarp prst="textNoShape">
              <a:avLst/>
            </a:prstTxWarp>
            <a:spAutoFit/>
          </a:bodyPr>
          <a:lstStyle>
            <a:lvl1pPr algn="r" defTabSz="926861">
              <a:defRPr sz="1100">
                <a:latin typeface="굴림" panose="020B0600000101010101" pitchFamily="50" charset="-127"/>
              </a:defRPr>
            </a:lvl1pPr>
          </a:lstStyle>
          <a:p>
            <a:fld id="{F9569DC1-70FE-4907-990D-4DF631D646F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30486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7988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7987" cy="49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68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50888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718884"/>
            <a:ext cx="4987925" cy="445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9832"/>
            <a:ext cx="2947988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832"/>
            <a:ext cx="2947987" cy="496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54" tIns="46024" rIns="92054" bIns="46024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Times New Roman" panose="02020603050405020304" pitchFamily="18" charset="0"/>
              </a:defRPr>
            </a:lvl1pPr>
          </a:lstStyle>
          <a:p>
            <a:fld id="{5903C8E3-169F-4CC6-9E17-2B832C7B003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10538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9163" y="746125"/>
            <a:ext cx="4959350" cy="3721100"/>
          </a:xfrm>
          <a:ln/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758" indent="-285676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2705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599787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6869" indent="-228541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3951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032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8115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5196" indent="-228541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B16A0A24-0B31-40DB-A991-28B32433FDBC}" type="slidenum">
              <a:rPr lang="ko-KR" altLang="en-US" sz="1100">
                <a:solidFill>
                  <a:srgbClr val="000000"/>
                </a:solidFill>
                <a:latin typeface="Times New Roman" panose="02020603050405020304" pitchFamily="18" charset="0"/>
              </a:rPr>
              <a:pPr eaLnBrk="1" hangingPunct="1"/>
              <a:t>1</a:t>
            </a:fld>
            <a:endParaRPr lang="en-US" altLang="ko-KR" sz="1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18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7" name="TextBox 14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4A06D96-4D02-4D86-8F4A-013E468660FC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3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8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545178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D498247C-6EAF-42E9-8B8F-B5DE6BD865B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9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8CF58F5-893F-46FD-9455-59FFC2107B4B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7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1CC035FD-7242-4CF0-9175-47B5B8226E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227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7D101FAB-9442-466C-BE25-206C13CAD6B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5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234307AF-FA03-4D36-A219-65139F0C2DE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36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73CF7F-A6AB-4BC1-80EE-CCCF91A5F1A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6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9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1"/>
          <p:cNvSpPr txBox="1">
            <a:spLocks noChangeArrowheads="1"/>
          </p:cNvSpPr>
          <p:nvPr userDrawn="1"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A349443E-2EA0-4FEE-B285-F4C573B03BC7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43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9113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0154D94-0913-4EDA-BEE4-410B2371A1FE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82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8" descr="sub_03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7" descr="0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5" y="0"/>
            <a:ext cx="22764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7983538" y="581025"/>
            <a:ext cx="1160462" cy="4000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itchFamily="34" charset="0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kumimoji="0" lang="ko-KR" altLang="en-US">
                <a:solidFill>
                  <a:srgbClr val="990033"/>
                </a:solidFill>
                <a:latin typeface="HY견고딕" pitchFamily="18" charset="-127"/>
                <a:ea typeface="HY견고딕" pitchFamily="18" charset="-127"/>
              </a:rPr>
              <a:t>魂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808000"/>
                </a:solidFill>
                <a:latin typeface="HY견고딕" pitchFamily="18" charset="-127"/>
                <a:ea typeface="HY견고딕" pitchFamily="18" charset="-127"/>
              </a:rPr>
              <a:t>創</a:t>
            </a:r>
            <a:r>
              <a:rPr kumimoji="0"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▪</a:t>
            </a:r>
            <a:r>
              <a:rPr kumimoji="0" lang="ko-KR" altLang="en-US">
                <a:solidFill>
                  <a:srgbClr val="006666"/>
                </a:solidFill>
                <a:latin typeface="HY견고딕" pitchFamily="18" charset="-127"/>
                <a:ea typeface="HY견고딕" pitchFamily="18" charset="-127"/>
              </a:rPr>
              <a:t>通</a:t>
            </a: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42900" cy="24606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D4B26A46-B376-469B-BF4D-2DA504186192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F319412C-60DC-4CFF-9495-CA754FA0096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3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7543824" cy="545274"/>
          </a:xfrm>
        </p:spPr>
        <p:txBody>
          <a:bodyPr>
            <a:normAutofit/>
          </a:bodyPr>
          <a:lstStyle>
            <a:lvl1pPr>
              <a:def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j-cs"/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009403"/>
            <a:ext cx="8229600" cy="5274440"/>
          </a:xfr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"/>
              <a:defRPr sz="18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</a:defRPr>
            </a:lvl1pPr>
            <a:lvl2pPr>
              <a:buClr>
                <a:srgbClr val="C00000"/>
              </a:buClr>
              <a:buFont typeface="Wingdings" pitchFamily="2" charset="2"/>
              <a:buChar char="l"/>
              <a:defRPr sz="1600"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2pPr>
            <a:lvl3pPr>
              <a:buClr>
                <a:srgbClr val="0000FF"/>
              </a:buClr>
              <a:buFont typeface="Wingdings" pitchFamily="2" charset="2"/>
              <a:buChar char="l"/>
              <a:defRPr sz="1400">
                <a:solidFill>
                  <a:srgbClr val="333399"/>
                </a:solidFill>
                <a:latin typeface="HY헤드라인M" pitchFamily="18" charset="-127"/>
                <a:ea typeface="HY헤드라인M" pitchFamily="18" charset="-127"/>
                <a:cs typeface="Tahoma" pitchFamily="34" charset="0"/>
              </a:defRPr>
            </a:lvl3pPr>
            <a:lvl4pPr>
              <a:defRPr sz="1400">
                <a:latin typeface="Tahoma" pitchFamily="34" charset="0"/>
                <a:cs typeface="Tahoma" pitchFamily="34" charset="0"/>
              </a:defRPr>
            </a:lvl4pPr>
            <a:lvl5pPr>
              <a:defRPr sz="1400"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latin typeface="Tahoma" pitchFamily="34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36807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34DA5226-4B01-4FD8-A0A6-B4CE9D407FE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4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4815FAD8-EE8F-48AC-A424-590B20BC84F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EDA5270-20C7-41FB-92E1-8FB11353BD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05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8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8E5A7ED-06D9-4D2E-B518-E4A8AC1BFEC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85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0FDBA5EB-518A-4468-B178-48DF687431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57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E07CC51C-B8F6-4483-8410-F5B4290EEB1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9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0"/>
          <p:cNvSpPr>
            <a:spLocks noGrp="1"/>
          </p:cNvSpPr>
          <p:nvPr>
            <p:ph type="sldNum" sz="quarter" idx="10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800">
                <a:solidFill>
                  <a:srgbClr val="000000"/>
                </a:solidFill>
                <a:latin typeface="Arial" panose="020B0604020202020204" pitchFamily="34" charset="0"/>
              </a:defRPr>
            </a:lvl1pPr>
          </a:lstStyle>
          <a:p>
            <a:fld id="{8387819D-1592-449D-9EF7-6BC1140388A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9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8" descr="sub_03 copy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맑은 고딕"/>
                <a:ea typeface="맑은 고딕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057" name="TextBox 10"/>
          <p:cNvSpPr txBox="1">
            <a:spLocks noChangeArrowheads="1"/>
          </p:cNvSpPr>
          <p:nvPr/>
        </p:nvSpPr>
        <p:spPr bwMode="auto">
          <a:xfrm>
            <a:off x="8780463" y="6577013"/>
            <a:ext cx="339725" cy="2444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fld id="{1224CF70-5F44-4199-8C5D-D3B4D265A9D4}" type="slidenum">
              <a:rPr lang="ko-KR" altLang="en-US" sz="10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‹#›</a:t>
            </a:fld>
            <a:endParaRPr lang="ko-KR" altLang="en-US" sz="10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5" r:id="rId1"/>
    <p:sldLayoutId id="2147487136" r:id="rId2"/>
    <p:sldLayoutId id="2147487137" r:id="rId3"/>
    <p:sldLayoutId id="2147487138" r:id="rId4"/>
    <p:sldLayoutId id="2147487139" r:id="rId5"/>
    <p:sldLayoutId id="2147487140" r:id="rId6"/>
    <p:sldLayoutId id="2147487141" r:id="rId7"/>
    <p:sldLayoutId id="2147487142" r:id="rId8"/>
    <p:sldLayoutId id="2147487143" r:id="rId9"/>
    <p:sldLayoutId id="2147487144" r:id="rId10"/>
    <p:sldLayoutId id="2147487145" r:id="rId11"/>
    <p:sldLayoutId id="2147487146" r:id="rId12"/>
    <p:sldLayoutId id="2147487147" r:id="rId13"/>
    <p:sldLayoutId id="2147487148" r:id="rId14"/>
    <p:sldLayoutId id="2147487149" r:id="rId15"/>
    <p:sldLayoutId id="2147487150" r:id="rId16"/>
    <p:sldLayoutId id="2147487151" r:id="rId17"/>
    <p:sldLayoutId id="2147487152" r:id="rId18"/>
  </p:sldLayoutIdLst>
  <p:transition>
    <p:zoom/>
  </p:transition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rlatngus6751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450"/>
            <a:ext cx="9144000" cy="6858000"/>
          </a:xfrm>
          <a:prstGeom prst="rect">
            <a:avLst/>
          </a:prstGeom>
        </p:spPr>
      </p:pic>
      <p:sp>
        <p:nvSpPr>
          <p:cNvPr id="21507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180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508" name="TextBox 6"/>
          <p:cNvSpPr txBox="1">
            <a:spLocks noChangeArrowheads="1"/>
          </p:cNvSpPr>
          <p:nvPr/>
        </p:nvSpPr>
        <p:spPr bwMode="auto">
          <a:xfrm>
            <a:off x="246367" y="1341136"/>
            <a:ext cx="86709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320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android_build</a:t>
            </a:r>
            <a:endParaRPr lang="en-US" altLang="ko-KR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1509" name="TextBox 6"/>
          <p:cNvSpPr txBox="1">
            <a:spLocks noChangeArrowheads="1"/>
          </p:cNvSpPr>
          <p:nvPr/>
        </p:nvSpPr>
        <p:spPr bwMode="auto">
          <a:xfrm>
            <a:off x="2429713" y="3069692"/>
            <a:ext cx="428457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en-US" altLang="ko-KR" sz="280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 eaLnBrk="1" hangingPunct="1"/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510" name="TextBox 6"/>
          <p:cNvSpPr txBox="1">
            <a:spLocks noChangeArrowheads="1"/>
          </p:cNvSpPr>
          <p:nvPr/>
        </p:nvSpPr>
        <p:spPr bwMode="auto">
          <a:xfrm>
            <a:off x="6180476" y="5913926"/>
            <a:ext cx="283509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Tahoma" panose="020B0604030504040204" pitchFamily="34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rPr>
              <a:t>다이렉티드코리아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r" eaLnBrk="1" hangingPunct="1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1230" y="0"/>
            <a:ext cx="918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rgbClr val="FFFF00"/>
                </a:solidFill>
              </a:rPr>
              <a:t>[</a:t>
            </a:r>
            <a:r>
              <a:rPr lang="ko-KR" altLang="en-US" sz="1200" dirty="0">
                <a:solidFill>
                  <a:srgbClr val="FFFF00"/>
                </a:solidFill>
              </a:rPr>
              <a:t>내부자료</a:t>
            </a:r>
            <a:r>
              <a:rPr lang="en-US" altLang="ko-KR" sz="1200" dirty="0">
                <a:solidFill>
                  <a:srgbClr val="FFFF00"/>
                </a:solidFill>
              </a:rPr>
              <a:t>]</a:t>
            </a:r>
            <a:endParaRPr lang="ko-KR" altLang="en-US" sz="12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CF933-32C8-D9F7-7621-890273A8C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9D928-FF09-E178-5C32-2AED9D3D4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AOSP (Andorid Open source Project)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mkdir aosp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sudo apt install repo git </a:t>
            </a:r>
          </a:p>
          <a:p>
            <a:pPr lvl="1"/>
            <a:r>
              <a:rPr lang="es-ES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 init -u https://android.googlesource.com/platform/manifest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aosp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저장소 서스 코드 메인 브랜치를 초기화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git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사용자 인증 정보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git config --global user.email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  <a:hlinkClick r:id="rId2"/>
              </a:rPr>
              <a:t>“rlatngus6751@gmail.com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”</a:t>
            </a: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git config --global user.name “suhyeon”</a:t>
            </a: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repo sync -j32</a:t>
            </a: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필수 패키지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Android 11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이상을 빌드하려면 </a:t>
            </a:r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Ubuntu 18.04 </a:t>
            </a:r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이상을 사용</a:t>
            </a:r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r>
              <a:rPr lang="en-US" altLang="ko-KR">
                <a:latin typeface="D2Coding" panose="020B0609020101020101" pitchFamily="49" charset="-127"/>
                <a:ea typeface="D2Coding" panose="020B0609020101020101" pitchFamily="49" charset="-127"/>
              </a:rPr>
              <a:t>sudo apt install git-core gnupg flex bison build-essential zip curl zlib1g-dev libc6-dev-i386 x11proto-core-dev libx11-dev lib32z1-dev libgl1-mesa-dev libxml2-utils xsltproc unzip fontconfig rsync</a:t>
            </a:r>
          </a:p>
          <a:p>
            <a:pPr lvl="1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2"/>
            <a:endParaRPr lang="en-US" altLang="ko-KR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6917108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294076-06E0-36D0-C4B5-03E287672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9BA614-2004-715F-4C56-0F9F6E026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build </a:t>
            </a:r>
            <a:r>
              <a:rPr lang="ko-KR" altLang="en-US"/>
              <a:t>환경 설정</a:t>
            </a:r>
            <a:endParaRPr lang="en-US" altLang="ko-KR"/>
          </a:p>
          <a:p>
            <a:pPr lvl="1"/>
            <a:r>
              <a:rPr lang="en-US" altLang="ko-KR"/>
              <a:t>rock5b</a:t>
            </a:r>
            <a:r>
              <a:rPr lang="ko-KR" altLang="en-US"/>
              <a:t> </a:t>
            </a:r>
            <a:r>
              <a:rPr lang="en-US" altLang="ko-KR"/>
              <a:t>-android </a:t>
            </a:r>
          </a:p>
          <a:p>
            <a:pPr lvl="2"/>
            <a:r>
              <a:rPr lang="en-US" altLang="ko-KR"/>
              <a:t>source build/envsetup.sh</a:t>
            </a:r>
          </a:p>
          <a:p>
            <a:pPr lvl="1"/>
            <a:r>
              <a:rPr lang="en-US" altLang="ko-KR"/>
              <a:t>android</a:t>
            </a:r>
          </a:p>
          <a:p>
            <a:pPr lvl="2"/>
            <a:r>
              <a:rPr lang="en-US" altLang="ko-KR"/>
              <a:t>source build/envsetup.sh</a:t>
            </a:r>
          </a:p>
          <a:p>
            <a:pPr lvl="2"/>
            <a:endParaRPr lang="en-US" altLang="ko-KR"/>
          </a:p>
          <a:p>
            <a:r>
              <a:rPr lang="ko-KR" altLang="en-US"/>
              <a:t>타켓 선택</a:t>
            </a:r>
            <a:endParaRPr lang="en-US" altLang="ko-KR"/>
          </a:p>
          <a:p>
            <a:pPr lvl="1"/>
            <a:r>
              <a:rPr lang="en-US" altLang="ko-KR"/>
              <a:t>rock5b</a:t>
            </a:r>
            <a:r>
              <a:rPr lang="ko-KR" altLang="en-US"/>
              <a:t> </a:t>
            </a:r>
            <a:r>
              <a:rPr lang="en-US" altLang="ko-KR"/>
              <a:t>-android </a:t>
            </a:r>
          </a:p>
          <a:p>
            <a:pPr lvl="2"/>
            <a:r>
              <a:rPr lang="en-US" altLang="ko-KR"/>
              <a:t>lunch RadxaRock5B-userdebug</a:t>
            </a:r>
          </a:p>
          <a:p>
            <a:pPr lvl="1"/>
            <a:r>
              <a:rPr lang="en-US" altLang="ko-KR"/>
              <a:t>android</a:t>
            </a:r>
          </a:p>
          <a:p>
            <a:pPr lvl="2"/>
            <a:r>
              <a:rPr lang="en-US" altLang="ko-KR"/>
              <a:t>lunch aosp_cf_x86_64_phone-trunk_staging-userdebug</a:t>
            </a:r>
          </a:p>
          <a:p>
            <a:endParaRPr lang="en-US" altLang="ko-KR"/>
          </a:p>
          <a:p>
            <a:r>
              <a:rPr lang="en-US" altLang="ko-KR"/>
              <a:t>code build</a:t>
            </a:r>
          </a:p>
          <a:p>
            <a:pPr lvl="1"/>
            <a:r>
              <a:rPr lang="en-US" altLang="ko-KR"/>
              <a:t>rock5b</a:t>
            </a:r>
            <a:r>
              <a:rPr lang="ko-KR" altLang="en-US"/>
              <a:t> </a:t>
            </a:r>
            <a:r>
              <a:rPr lang="en-US" altLang="ko-KR"/>
              <a:t>-android </a:t>
            </a:r>
          </a:p>
          <a:p>
            <a:pPr lvl="2"/>
            <a:r>
              <a:rPr lang="en-US" altLang="ko-KR"/>
              <a:t>./build.sh -UACKup</a:t>
            </a:r>
          </a:p>
          <a:p>
            <a:pPr lvl="1"/>
            <a:r>
              <a:rPr lang="en-US" altLang="ko-KR"/>
              <a:t>android</a:t>
            </a:r>
          </a:p>
          <a:p>
            <a:pPr lvl="2"/>
            <a:r>
              <a:rPr lang="en-US" altLang="ko-KR"/>
              <a:t>m</a:t>
            </a:r>
          </a:p>
          <a:p>
            <a:pPr marL="914400" lvl="2" indent="0">
              <a:buNone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08543942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ETRI 경영목표안(역대기관장 간담회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20230207포인터</Template>
  <TotalTime>11567</TotalTime>
  <Words>158</Words>
  <Application>Microsoft Office PowerPoint</Application>
  <PresentationFormat>화면 슬라이드 쇼(4:3)</PresentationFormat>
  <Paragraphs>35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3" baseType="lpstr">
      <vt:lpstr>Wingdings</vt:lpstr>
      <vt:lpstr>Tahoma</vt:lpstr>
      <vt:lpstr>Arial</vt:lpstr>
      <vt:lpstr>HY견고딕</vt:lpstr>
      <vt:lpstr>D2Coding</vt:lpstr>
      <vt:lpstr>HY헤드라인M</vt:lpstr>
      <vt:lpstr>맑은 고딕</vt:lpstr>
      <vt:lpstr>Times New Roman</vt:lpstr>
      <vt:lpstr>굴림</vt:lpstr>
      <vt:lpstr>ETRI 경영목표안(역대기관장 간담회)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김수현</dc:creator>
  <cp:lastModifiedBy>Suh Kim</cp:lastModifiedBy>
  <cp:revision>83</cp:revision>
  <cp:lastPrinted>2019-12-16T01:40:03Z</cp:lastPrinted>
  <dcterms:created xsi:type="dcterms:W3CDTF">2023-02-07T01:39:00Z</dcterms:created>
  <dcterms:modified xsi:type="dcterms:W3CDTF">2024-10-16T01:52:58Z</dcterms:modified>
</cp:coreProperties>
</file>